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65129-D45C-41B1-99F5-B71CA2F57BEB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44A31-A5B3-4BD7-A9E1-9C4BDD415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0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44A31-A5B3-4BD7-A9E1-9C4BDD41503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EBDEEC-FCE1-4B88-BAA2-5C3E80AA4D26}" type="datetimeFigureOut">
              <a:rPr lang="en-US" smtClean="0"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D6656A-52E7-4308-BF99-8222F50A74D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90600"/>
            <a:ext cx="2057400" cy="830997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Physical Stimulus</a:t>
            </a:r>
            <a:endParaRPr lang="en-US" sz="24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2590800" y="990600"/>
            <a:ext cx="3048000" cy="830997"/>
            <a:chOff x="2590800" y="990600"/>
            <a:chExt cx="3048000" cy="830997"/>
          </a:xfrm>
        </p:grpSpPr>
        <p:sp>
          <p:nvSpPr>
            <p:cNvPr id="5" name="TextBox 4"/>
            <p:cNvSpPr txBox="1"/>
            <p:nvPr/>
          </p:nvSpPr>
          <p:spPr>
            <a:xfrm>
              <a:off x="3581400" y="990600"/>
              <a:ext cx="2057400" cy="83099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Accessory Structures</a:t>
              </a:r>
              <a:endParaRPr lang="en-US" sz="2400" b="1" dirty="0"/>
            </a:p>
          </p:txBody>
        </p:sp>
        <p:cxnSp>
          <p:nvCxnSpPr>
            <p:cNvPr id="11" name="Elbow Connector 10"/>
            <p:cNvCxnSpPr>
              <a:stCxn id="4" idx="3"/>
              <a:endCxn id="5" idx="1"/>
            </p:cNvCxnSpPr>
            <p:nvPr/>
          </p:nvCxnSpPr>
          <p:spPr>
            <a:xfrm>
              <a:off x="2590800" y="1406099"/>
              <a:ext cx="990600" cy="1588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638800" y="1406099"/>
            <a:ext cx="2895600" cy="2091898"/>
            <a:chOff x="5638800" y="1406099"/>
            <a:chExt cx="2895600" cy="2091898"/>
          </a:xfrm>
        </p:grpSpPr>
        <p:sp>
          <p:nvSpPr>
            <p:cNvPr id="6" name="TextBox 5"/>
            <p:cNvSpPr txBox="1"/>
            <p:nvPr/>
          </p:nvSpPr>
          <p:spPr>
            <a:xfrm>
              <a:off x="6400800" y="2667000"/>
              <a:ext cx="2133600" cy="83099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Receptors (Transduction)</a:t>
              </a:r>
              <a:endParaRPr lang="en-US" sz="2400" b="1" dirty="0"/>
            </a:p>
          </p:txBody>
        </p:sp>
        <p:cxnSp>
          <p:nvCxnSpPr>
            <p:cNvPr id="13" name="Elbow Connector 12"/>
            <p:cNvCxnSpPr>
              <a:stCxn id="5" idx="3"/>
              <a:endCxn id="6" idx="0"/>
            </p:cNvCxnSpPr>
            <p:nvPr/>
          </p:nvCxnSpPr>
          <p:spPr>
            <a:xfrm>
              <a:off x="5638800" y="1406099"/>
              <a:ext cx="1828800" cy="1260901"/>
            </a:xfrm>
            <a:prstGeom prst="bentConnector2">
              <a:avLst/>
            </a:prstGeom>
            <a:ln w="508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657600" y="3497997"/>
            <a:ext cx="3810000" cy="1524000"/>
            <a:chOff x="3657600" y="3497997"/>
            <a:chExt cx="3810000" cy="1524000"/>
          </a:xfrm>
        </p:grpSpPr>
        <p:sp>
          <p:nvSpPr>
            <p:cNvPr id="7" name="TextBox 6"/>
            <p:cNvSpPr txBox="1"/>
            <p:nvPr/>
          </p:nvSpPr>
          <p:spPr>
            <a:xfrm>
              <a:off x="3657600" y="4191000"/>
              <a:ext cx="2057400" cy="83099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Neural Processing</a:t>
              </a:r>
              <a:endParaRPr lang="en-US" sz="2400" b="1" dirty="0"/>
            </a:p>
          </p:txBody>
        </p:sp>
        <p:cxnSp>
          <p:nvCxnSpPr>
            <p:cNvPr id="16" name="Elbow Connector 15"/>
            <p:cNvCxnSpPr>
              <a:stCxn id="6" idx="2"/>
              <a:endCxn id="7" idx="3"/>
            </p:cNvCxnSpPr>
            <p:nvPr/>
          </p:nvCxnSpPr>
          <p:spPr>
            <a:xfrm rot="5400000">
              <a:off x="6037049" y="3175948"/>
              <a:ext cx="1108502" cy="1752600"/>
            </a:xfrm>
            <a:prstGeom prst="bentConnector2">
              <a:avLst/>
            </a:prstGeom>
            <a:ln w="508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09600" y="4191000"/>
            <a:ext cx="3048000" cy="830997"/>
            <a:chOff x="609600" y="4191000"/>
            <a:chExt cx="3048000" cy="830997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4191000"/>
              <a:ext cx="2057400" cy="830997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Perception/</a:t>
              </a:r>
              <a:br>
                <a:rPr lang="en-US" sz="2400" b="1" dirty="0" smtClean="0"/>
              </a:br>
              <a:r>
                <a:rPr lang="en-US" sz="2400" b="1" dirty="0" smtClean="0"/>
                <a:t>Cognition</a:t>
              </a:r>
              <a:endParaRPr lang="en-US" sz="2400" b="1" dirty="0"/>
            </a:p>
          </p:txBody>
        </p:sp>
        <p:cxnSp>
          <p:nvCxnSpPr>
            <p:cNvPr id="19" name="Elbow Connector 18"/>
            <p:cNvCxnSpPr>
              <a:stCxn id="7" idx="1"/>
              <a:endCxn id="8" idx="3"/>
            </p:cNvCxnSpPr>
            <p:nvPr/>
          </p:nvCxnSpPr>
          <p:spPr>
            <a:xfrm rot="10800000">
              <a:off x="2667000" y="4606499"/>
              <a:ext cx="990600" cy="1588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638300" y="5021997"/>
            <a:ext cx="4914900" cy="1307068"/>
            <a:chOff x="1638300" y="5021997"/>
            <a:chExt cx="4914900" cy="1307068"/>
          </a:xfrm>
        </p:grpSpPr>
        <p:sp>
          <p:nvSpPr>
            <p:cNvPr id="9" name="TextBox 8"/>
            <p:cNvSpPr txBox="1"/>
            <p:nvPr/>
          </p:nvSpPr>
          <p:spPr>
            <a:xfrm>
              <a:off x="4495800" y="5867400"/>
              <a:ext cx="2057400" cy="46166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Behavior</a:t>
              </a:r>
              <a:endParaRPr lang="en-US" sz="2400" b="1" dirty="0"/>
            </a:p>
          </p:txBody>
        </p:sp>
        <p:cxnSp>
          <p:nvCxnSpPr>
            <p:cNvPr id="22" name="Elbow Connector 21"/>
            <p:cNvCxnSpPr>
              <a:stCxn id="8" idx="2"/>
              <a:endCxn id="9" idx="1"/>
            </p:cNvCxnSpPr>
            <p:nvPr/>
          </p:nvCxnSpPr>
          <p:spPr>
            <a:xfrm rot="16200000" flipH="1">
              <a:off x="2528932" y="4131365"/>
              <a:ext cx="1076236" cy="2857500"/>
            </a:xfrm>
            <a:prstGeom prst="bentConnector2">
              <a:avLst/>
            </a:prstGeom>
            <a:ln w="508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533400" y="1828800"/>
            <a:ext cx="22333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Light,</a:t>
            </a:r>
          </a:p>
          <a:p>
            <a:r>
              <a:rPr lang="en-US" dirty="0" smtClean="0"/>
              <a:t>Sound,</a:t>
            </a:r>
          </a:p>
          <a:p>
            <a:r>
              <a:rPr lang="en-US" dirty="0" smtClean="0"/>
              <a:t>Pressure,</a:t>
            </a:r>
          </a:p>
          <a:p>
            <a:r>
              <a:rPr lang="en-US" dirty="0" smtClean="0"/>
              <a:t>Chemical substances,</a:t>
            </a:r>
          </a:p>
          <a:p>
            <a:r>
              <a:rPr lang="en-US" dirty="0" smtClean="0"/>
              <a:t>Temperature, etc.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581400" y="1828800"/>
            <a:ext cx="22333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Eye (cornea , lens …)</a:t>
            </a:r>
          </a:p>
          <a:p>
            <a:r>
              <a:rPr lang="en-US" dirty="0" smtClean="0"/>
              <a:t>Ear (</a:t>
            </a:r>
            <a:r>
              <a:rPr lang="en-US" dirty="0" err="1" smtClean="0"/>
              <a:t>pinna</a:t>
            </a:r>
            <a:r>
              <a:rPr lang="en-US" dirty="0" smtClean="0"/>
              <a:t>, </a:t>
            </a:r>
            <a:r>
              <a:rPr lang="en-US" dirty="0" err="1" smtClean="0"/>
              <a:t>ossicles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Skin,</a:t>
            </a:r>
          </a:p>
          <a:p>
            <a:r>
              <a:rPr lang="en-US" dirty="0" smtClean="0"/>
              <a:t>Tongue (</a:t>
            </a:r>
            <a:r>
              <a:rPr lang="en-US" dirty="0" err="1" smtClean="0"/>
              <a:t>tastebuds</a:t>
            </a:r>
            <a:r>
              <a:rPr lang="en-US" dirty="0" smtClean="0"/>
              <a:t>),</a:t>
            </a:r>
          </a:p>
          <a:p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543800" y="3505200"/>
            <a:ext cx="14157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Rods,</a:t>
            </a:r>
          </a:p>
          <a:p>
            <a:r>
              <a:rPr lang="en-US" dirty="0" smtClean="0"/>
              <a:t>Cones,</a:t>
            </a:r>
          </a:p>
          <a:p>
            <a:r>
              <a:rPr lang="en-US" dirty="0" smtClean="0"/>
              <a:t>Hair cells</a:t>
            </a:r>
          </a:p>
          <a:p>
            <a:r>
              <a:rPr lang="en-US" dirty="0" smtClean="0"/>
              <a:t>Chemo-</a:t>
            </a:r>
          </a:p>
          <a:p>
            <a:r>
              <a:rPr lang="en-US" dirty="0"/>
              <a:t> </a:t>
            </a:r>
            <a:r>
              <a:rPr lang="en-US" dirty="0" smtClean="0"/>
              <a:t>    receptors</a:t>
            </a:r>
          </a:p>
          <a:p>
            <a:r>
              <a:rPr lang="en-US" dirty="0" err="1" smtClean="0"/>
              <a:t>Pacinian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corpuscles</a:t>
            </a:r>
          </a:p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57600" y="5029200"/>
            <a:ext cx="2137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Locally and centrally</a:t>
            </a:r>
            <a:br>
              <a:rPr lang="en-US" dirty="0" smtClean="0"/>
            </a:br>
            <a:r>
              <a:rPr lang="en-US" dirty="0" smtClean="0"/>
              <a:t>so many steps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" y="5029200"/>
            <a:ext cx="1226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</a:t>
            </a:r>
          </a:p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95800" y="6324600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output of all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183</TotalTime>
  <Words>69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PowerPoint Presentation</vt:lpstr>
    </vt:vector>
  </TitlesOfParts>
  <Company>Hanover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Schematic of Sensory Systems</dc:title>
  <dc:creator>John Krantz</dc:creator>
  <cp:lastModifiedBy>John Krantz</cp:lastModifiedBy>
  <cp:revision>20</cp:revision>
  <dcterms:created xsi:type="dcterms:W3CDTF">2007-09-04T13:50:31Z</dcterms:created>
  <dcterms:modified xsi:type="dcterms:W3CDTF">2011-01-11T18:18:11Z</dcterms:modified>
</cp:coreProperties>
</file>